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0.32098765432098769</c:v>
                </c:pt>
                <c:pt idx="1">
                  <c:v>0.67901234567901236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6.9385703690501082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0.12010365465763773</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0.47635265889791256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0.1328035598377193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1.3864502502654421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0.13280355983772019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0.10690177154332137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7.4938831285762069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0.14213400231874296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0.14253214815326576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1.4880153266933664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0.14253214815326576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0.22820480944433363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6.3832576095240086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6.513107631117351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0.21517032649398349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8.5810938798706715E-2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0.89585397950446222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8.5810938798706715E-2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0.30779497860779692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5.0081514460509347E-2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6.6771146175030793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0.16025898748347256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0.10985684031192999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1.1468897665842936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0.10985684031192999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0.29521036426626956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6.1217405656418453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0.31369915216609012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9.1966077985676797E-2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0.96011275597567902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9.1966077985677686E-2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0.32987282743340884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3.1696524047864827E-2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7.1239547166505588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8.3020168347005097E-2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0.25655096640217412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7.1524491322967343E-2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0.74670550259354407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7.1524491322967343E-2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0.25655096640217412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0.22957065817139011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7.1766929174814367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0.32683107216865626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9.2364148793139478E-2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0.96426855851065607</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9.2364148793137701E-2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0.16476259245291303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7.1693595489796476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0.21821637965017082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9.4506867359292812E-2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0.98663823516633542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9.4506867359292812E-2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0.15083849118738879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4.8097834204475367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0.26501766784452302</c:v>
                </c:pt>
                <c:pt idx="1">
                  <c:v>0.19787985865724381</c:v>
                </c:pt>
                <c:pt idx="2">
                  <c:v>0.25088339222614842</c:v>
                </c:pt>
                <c:pt idx="3">
                  <c:v>0.28621908127208479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0.14734526769158762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0.10852152565146866</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1.1329492717102045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0.10852152565146866</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0.3892555090759906</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1.6348045843208148E-2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5.9070276828480948</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0.10871773810002683</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0.15666353162667868</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1.6355449575048651</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0.15666353162667956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7.0944094738956132E-2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4.8797655227952541</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0.17390081641716915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0.36265426555523295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0.10110529784276956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1.055524909637672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0.10110529784276956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0.28062227723184741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6.3902021904286412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0.13146673232267503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8.926531846825192E-2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0.93191721126726002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8.926531846825192E-2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0.32018548186268969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0.40626890828614304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5.5905875968210816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0.16600527731655124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0.1139406530609266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1.1895241900500695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0.11394065306092749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0.1863947482763848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7.8503099428227214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7.0634577949646467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0.48886670298533819</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0.14952825839378647</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1.561053721189019</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0.14952825839378647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0.4975147621972873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5.2711779389814239</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7.0294651256760154E-2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0.15328715667643422</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1.600296083901803</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0.15328715667643511</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6.305691452648432E-2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6.1066321186344226</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0.32029402764253856</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0.10231996424196144</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1.0682058538473473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0.10231996424196144</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0.32339893762709693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7.4673972614158179</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0.36749116607773852</c:v>
                </c:pt>
                <c:pt idx="1">
                  <c:v>0.61837455830388688</c:v>
                </c:pt>
                <c:pt idx="2">
                  <c:v>0</c:v>
                </c:pt>
                <c:pt idx="3">
                  <c:v>1.413427561837456E-2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0.18065829976970083</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0.10406576214692986</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1.0864317353313488</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0.10406576214693075</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0.17049019569700441</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7.7795794356282979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0.22745381012241683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0.33429668910675758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9.3199417545090313E-2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0.97298864531855589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9.3199417545092089E-2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0.33429668910675581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1.7293471376390812E-2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8.6925022201632718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8.3465849351612196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7.2735466125253723E-2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0.10437298147220808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1.0826140241944184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8.3465849351612196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0.58525872813729096</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0.53522576355728813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0.14921694125045892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1.5578036145517697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0.14921694125045981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0.53522576355728724</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0.52831663389675576</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2.3910710745410588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0.63162700910938163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0.19278552683366446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2.0126534428196461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0.19278552683366534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0.24829146588489781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3.8481540471115552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6.7533155874198929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0.66751956539140789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0.19673041365787292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2.0538374994170425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0.19673041365787292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0.70565168393473776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5.3752359960270724E-3</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5.3554937182563132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0.22030220905563702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0.33325273639099873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9.2908371333075834E-2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0.96995016431715175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9.2908371333077611E-2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0.14058463604217408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8.1511374565834718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0.84805653710247353</c:v>
                </c:pt>
                <c:pt idx="1">
                  <c:v>3.8869257950530041E-2</c:v>
                </c:pt>
                <c:pt idx="2">
                  <c:v>4.5936395759717308E-2</c:v>
                </c:pt>
                <c:pt idx="3">
                  <c:v>2.4734982332155479E-2</c:v>
                </c:pt>
                <c:pt idx="4">
                  <c:v>0</c:v>
                </c:pt>
                <c:pt idx="5">
                  <c:v>4.2402826855123671E-2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3.850394712170274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1.1458885446480993E-2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0.13107812113613293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1.3684369159651029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0.13107812113613315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0.47016368840442402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1.5772445012824043E-2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2.3258477469579981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0.30238095816962995</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0.12720352681929104</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1.3279867031332591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0.12720352681929104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0.27637280855194613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2.5383182912254529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0.29449005285184171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0.15947707229827035</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1.6649179214000078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0.15947707229827035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0.11475765311167851</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3.6467797194796669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0.24122257973366379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0.13433610842842736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1.4024498392804272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0.13433610842842647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0.41109517398539186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4.6090765309720672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0.10782511040530807</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0.37084785093031059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0.10338960818578702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1.079372784277715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0.10338960818578702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0.30833829061134477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6.1319512722161864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4.5865277299245442</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0.16103351218954698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0.17984619751679487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1.8775686876251014</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0.17984619751679443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0.23855016340100743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4.9984364192731823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0.19924823836968386</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0.39269094138812211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0.10947929849499216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1.1429482837865601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0.10947929849499172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0.39269094138812211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0.12718636625204294</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4.1746190405759069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8.1111007548297849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0.32967032967032961</c:v>
                </c:pt>
                <c:pt idx="1">
                  <c:v>7.3260073260073251E-3</c:v>
                </c:pt>
                <c:pt idx="2">
                  <c:v>0.53846153846153844</c:v>
                </c:pt>
                <c:pt idx="3">
                  <c:v>1.8315018315018319E-2</c:v>
                </c:pt>
                <c:pt idx="4">
                  <c:v>3.663003663003663E-3</c:v>
                </c:pt>
                <c:pt idx="5">
                  <c:v>2.197802197802198E-2</c:v>
                </c:pt>
                <c:pt idx="6">
                  <c:v>3.663003663003663E-3</c:v>
                </c:pt>
                <c:pt idx="7">
                  <c:v>4.3956043956043959E-2</c:v>
                </c:pt>
                <c:pt idx="8">
                  <c:v>3.2967032967032968E-2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0.15471038534461101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8.1678429457907598E-2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0.852711170555839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8.1678429457907598E-2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0.29297209423018167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1.172397527527913E-2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8.0914076288285095</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0.24139078417942983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8.0950626549781468E-2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0.84511301185174403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8.0950626549782356E-2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0.10752359473182871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8.1307938808310585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6.846998806471972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0.18993017091028097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8.9069449853042215E-2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0.92987237082090424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8.9069449853042215E-2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0.28205755823258105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6.846998806471972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2.723788237333399</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0.18930005043883691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0.15957541171007428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1.6659445708533238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0.15957541171007383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0.57238052771860248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0.19327700243198986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2.723788237333399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5.3455344435037988</c:v>
                </c:pt>
                <c:pt idx="1">
                  <c:v>5.0401544405749963</c:v>
                </c:pt>
                <c:pt idx="2">
                  <c:v>6.3832576095240086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6.7583102223953224</c:v>
                </c:pt>
                <c:pt idx="1">
                  <c:v>5.7304088035985554</c:v>
                </c:pt>
                <c:pt idx="2">
                  <c:v>7.4938831285762069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7.1081144012156381</c:v>
                </c:pt>
                <c:pt idx="1">
                  <c:v>6.7810792923523708</c:v>
                </c:pt>
                <c:pt idx="2">
                  <c:v>7.1766929174814367</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6.83812923315151</c:v>
                </c:pt>
                <c:pt idx="1">
                  <c:v>7.1239547166505588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29</c:v>
                </c:pt>
                <c:pt idx="4" formatCode="0">
                  <c:v>1</c:v>
                </c:pt>
                <c:pt idx="5" formatCode="0">
                  <c:v>3</c:v>
                </c:pt>
                <c:pt idx="6"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6.1467740730428169</c:v>
                </c:pt>
                <c:pt idx="1">
                  <c:v>5.550879590964457</c:v>
                </c:pt>
                <c:pt idx="2">
                  <c:v>6.1217405656418453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6.4459134453839084</c:v>
                </c:pt>
                <c:pt idx="1">
                  <c:v>6.3296784792184546</c:v>
                </c:pt>
                <c:pt idx="2">
                  <c:v>6.6771146175030793</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5.2615347443892446</c:v>
                </c:pt>
                <c:pt idx="1">
                  <c:v>4.5602978005474153</c:v>
                </c:pt>
                <c:pt idx="2">
                  <c:v>4.8097834204475367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6.238362194317876</c:v>
                </c:pt>
                <c:pt idx="1">
                  <c:v>6.3902021904286412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4.8535018421790221</c:v>
                </c:pt>
                <c:pt idx="1">
                  <c:v>5.5091623249028938</c:v>
                </c:pt>
                <c:pt idx="2">
                  <c:v>4.8797655227952541</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5.811041734857163</c:v>
                </c:pt>
                <c:pt idx="1">
                  <c:v>5.8830663063052899</c:v>
                </c:pt>
                <c:pt idx="2">
                  <c:v>5.9070276828480948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8.5642696576211943</c:v>
                </c:pt>
                <c:pt idx="1">
                  <c:v>8.3465849351612196</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7.1258325838038044</c:v>
                </c:pt>
                <c:pt idx="1">
                  <c:v>7.328901369319702</c:v>
                </c:pt>
                <c:pt idx="2">
                  <c:v>8.1511374565834718</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4.2770674631113748</c:v>
                </c:pt>
                <c:pt idx="1">
                  <c:v>4.1966136759625998</c:v>
                </c:pt>
                <c:pt idx="2">
                  <c:v>4.6090765309720672</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4.8001315625735774</c:v>
                </c:pt>
                <c:pt idx="1">
                  <c:v>4.3644949102834287</c:v>
                </c:pt>
                <c:pt idx="2">
                  <c:v>3.6467797194796669</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2.221616385547649</c:v>
                </c:pt>
                <c:pt idx="1">
                  <c:v>2.3733730049023269</c:v>
                </c:pt>
                <c:pt idx="2">
                  <c:v>2.5383182912254529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6.5281829333391794</c:v>
                </c:pt>
                <c:pt idx="1">
                  <c:v>5.7906613571021159</c:v>
                </c:pt>
                <c:pt idx="2">
                  <c:v>6.1319512722161864</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3.7161594011523009</c:v>
                </c:pt>
                <c:pt idx="1">
                  <c:v>3.8470811981316229</c:v>
                </c:pt>
                <c:pt idx="2">
                  <c:v>4.1746190405759069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8.0959617624318376</c:v>
                </c:pt>
                <c:pt idx="1">
                  <c:v>7.8742334336046964</c:v>
                </c:pt>
                <c:pt idx="2">
                  <c:v>8.1307938808310585</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8.1418641576577571</c:v>
                </c:pt>
                <c:pt idx="1">
                  <c:v>7.7242391309172831</c:v>
                </c:pt>
                <c:pt idx="2">
                  <c:v>8.0914076288285095</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6.9952619368770428</c:v>
                </c:pt>
                <c:pt idx="1">
                  <c:v>6.4573265849636297</c:v>
                </c:pt>
                <c:pt idx="2">
                  <c:v>6.846998806471972</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2.2113004122422679</c:v>
                </c:pt>
                <c:pt idx="1">
                  <c:v>2.1921572239306268</c:v>
                </c:pt>
                <c:pt idx="2">
                  <c:v>2.723788237333399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2.3910710745410588</c:v>
                </c:pt>
                <c:pt idx="1">
                  <c:v>3.8481540471115552</c:v>
                </c:pt>
                <c:pt idx="2">
                  <c:v>4.8797655227952541</c:v>
                </c:pt>
                <c:pt idx="3">
                  <c:v>7.1693595489796476</c:v>
                </c:pt>
                <c:pt idx="4">
                  <c:v>3.6467797194796669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5.2617992310521879</c:v>
                </c:pt>
                <c:pt idx="2">
                  <c:v>5.9629192712743926</c:v>
                </c:pt>
                <c:pt idx="3">
                  <c:v>8.027800820441886</c:v>
                </c:pt>
                <c:pt idx="4">
                  <c:v>4.2576076824257871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7.4938831285762069</c:v>
                </c:pt>
                <c:pt idx="1">
                  <c:v>8.6925022201632718</c:v>
                </c:pt>
                <c:pt idx="2">
                  <c:v>7.1766929174814367</c:v>
                </c:pt>
                <c:pt idx="3">
                  <c:v>4.8097834204475367</c:v>
                </c:pt>
                <c:pt idx="4">
                  <c:v>6.1066321186344226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8.4367226407702915</c:v>
                </c:pt>
                <c:pt idx="2">
                  <c:v>7.0232901714439127</c:v>
                </c:pt>
                <c:pt idx="3">
                  <c:v>4.6670524639288784</c:v>
                </c:pt>
                <c:pt idx="4">
                  <c:v>5.9643801261355671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096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RXX | Surrey and Borders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807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RXX | Surrey and Borders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807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RXX | Surrey and Borders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Surrey and Borders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48874452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58043275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767916198"/>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mental health team tell you who to contact if you had any questions or concerns about your care or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975179719"/>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Surrey and Borders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being given enough time to discuss their needs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 </a:t>
            </a:r>
            <a:r>
              <a:rPr lang="en-GB" sz="1400" b="0">
                <a:solidFill>
                  <a:prstClr val="black"/>
                </a:solidFill>
                <a:latin typeface="Arial"/>
              </a:rPr>
              <a:t>service users being told who to contact if they had any questions or concerns about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joining a group</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7813410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8654531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51907896"/>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8843148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0870478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2550653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034488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35483548"/>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904635853"/>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64886622"/>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82726315"/>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236420799"/>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81022407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668465846"/>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203271596"/>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6695418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56118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770814825"/>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026818680"/>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90544676"/>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1442669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941622016"/>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857954837"/>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44150008"/>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6633377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19171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40527272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763512229"/>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729369413"/>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35706061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428578338"/>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59157636"/>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1891830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502867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631323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24022536"/>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19969282"/>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250315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070195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45337303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58060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97821710"/>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0821979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658707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104644248"/>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145503003"/>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987121132"/>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5222524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466282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03833547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1876830"/>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654721965"/>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95034955"/>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819786766"/>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719939273"/>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136660165"/>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506568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270616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862089623"/>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8848355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23316330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6407165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45055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356676942"/>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79923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29422397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169716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85952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9227711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6869338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317867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417555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815436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34489231"/>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65981094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62601908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193767880"/>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1293229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5953677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8333755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91724664"/>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79375540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42252574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7691899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0145566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48903773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89614585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06997148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38534179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20328659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88318092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30130169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59930027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80129250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75420568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40193885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68189570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02079818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12572406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12538804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08635307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20200023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71564134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9406777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984496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96595449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00116090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97750546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9738005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19200853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8631890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15834894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14608617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7579660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1244308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71571843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01728401"/>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1802410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2152211"/>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Q30. Did the NHS mental health team give your family or carer information or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dk1"/>
                        </a:solidFill>
                        <a:effectLst/>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83972285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127693776"/>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857612505"/>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8672829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1774884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20030722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003551699"/>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8919</Words>
  <Application>Microsoft Office PowerPoint</Application>
  <PresentationFormat>Widescreen</PresentationFormat>
  <Paragraphs>1052</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Surrey and Borders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